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2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A3E"/>
    <a:srgbClr val="009242"/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94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667B-7BBA-4A0D-84CC-677298DB58A8}" type="datetimeFigureOut">
              <a:rPr lang="pt-BR" smtClean="0"/>
              <a:t>02/12/2014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D378-86B2-47FB-8AB2-1A841CBF70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494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667B-7BBA-4A0D-84CC-677298DB58A8}" type="datetimeFigureOut">
              <a:rPr lang="pt-BR" smtClean="0"/>
              <a:t>02/12/2014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D378-86B2-47FB-8AB2-1A841CBF70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0150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667B-7BBA-4A0D-84CC-677298DB58A8}" type="datetimeFigureOut">
              <a:rPr lang="pt-BR" smtClean="0"/>
              <a:t>02/12/2014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D378-86B2-47FB-8AB2-1A841CBF70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5454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667B-7BBA-4A0D-84CC-677298DB58A8}" type="datetimeFigureOut">
              <a:rPr lang="pt-BR" smtClean="0"/>
              <a:t>02/12/2014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D378-86B2-47FB-8AB2-1A841CBF70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31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667B-7BBA-4A0D-84CC-677298DB58A8}" type="datetimeFigureOut">
              <a:rPr lang="pt-BR" smtClean="0"/>
              <a:t>02/12/2014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D378-86B2-47FB-8AB2-1A841CBF70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759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667B-7BBA-4A0D-84CC-677298DB58A8}" type="datetimeFigureOut">
              <a:rPr lang="pt-BR" smtClean="0"/>
              <a:t>02/12/2014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D378-86B2-47FB-8AB2-1A841CBF70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7989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667B-7BBA-4A0D-84CC-677298DB58A8}" type="datetimeFigureOut">
              <a:rPr lang="pt-BR" smtClean="0"/>
              <a:t>02/12/2014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D378-86B2-47FB-8AB2-1A841CBF70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855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667B-7BBA-4A0D-84CC-677298DB58A8}" type="datetimeFigureOut">
              <a:rPr lang="pt-BR" smtClean="0"/>
              <a:t>02/12/2014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D378-86B2-47FB-8AB2-1A841CBF70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4978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667B-7BBA-4A0D-84CC-677298DB58A8}" type="datetimeFigureOut">
              <a:rPr lang="pt-BR" smtClean="0"/>
              <a:t>02/12/2014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D378-86B2-47FB-8AB2-1A841CBF70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76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667B-7BBA-4A0D-84CC-677298DB58A8}" type="datetimeFigureOut">
              <a:rPr lang="pt-BR" smtClean="0"/>
              <a:t>02/12/2014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D378-86B2-47FB-8AB2-1A841CBF70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4724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667B-7BBA-4A0D-84CC-677298DB58A8}" type="datetimeFigureOut">
              <a:rPr lang="pt-BR" smtClean="0"/>
              <a:t>02/12/2014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D378-86B2-47FB-8AB2-1A841CBF70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535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F667B-7BBA-4A0D-84CC-677298DB58A8}" type="datetimeFigureOut">
              <a:rPr lang="pt-BR" smtClean="0"/>
              <a:t>02/12/2014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5D378-86B2-47FB-8AB2-1A841CBF70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750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39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53753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7676" cy="6868257"/>
          </a:xfrm>
        </p:spPr>
      </p:pic>
      <p:sp>
        <p:nvSpPr>
          <p:cNvPr id="7" name="CaixaDeTexto 6"/>
          <p:cNvSpPr txBox="1"/>
          <p:nvPr/>
        </p:nvSpPr>
        <p:spPr>
          <a:xfrm>
            <a:off x="1115616" y="908720"/>
            <a:ext cx="676875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Iniciativa: </a:t>
            </a:r>
            <a:r>
              <a:rPr lang="pt-BR" sz="2800" dirty="0" smtClean="0"/>
              <a:t>Sesi no Paraná, Centro Internacional de Formação de Atores Locais para a América Latina (Cifal/</a:t>
            </a:r>
            <a:r>
              <a:rPr lang="pt-BR" sz="2800" dirty="0" err="1" smtClean="0"/>
              <a:t>Unitar</a:t>
            </a:r>
            <a:r>
              <a:rPr lang="pt-BR" sz="2800" dirty="0" smtClean="0"/>
              <a:t>) e a Faculdade da Indústria – IEL.</a:t>
            </a:r>
          </a:p>
          <a:p>
            <a:endParaRPr lang="pt-BR" sz="2800" dirty="0"/>
          </a:p>
          <a:p>
            <a:r>
              <a:rPr lang="pt-BR" sz="2800" b="1" dirty="0"/>
              <a:t>Objetivo: </a:t>
            </a:r>
            <a:r>
              <a:rPr lang="pt-BR" sz="2800" dirty="0"/>
              <a:t>reconhecer e incentivar o avanço</a:t>
            </a:r>
          </a:p>
          <a:p>
            <a:r>
              <a:rPr lang="pt-BR" sz="2800" dirty="0"/>
              <a:t>do Índice de Desenvolvimento da Educação Básica (</a:t>
            </a:r>
            <a:r>
              <a:rPr lang="pt-BR" sz="2800" dirty="0" smtClean="0"/>
              <a:t>IDEB) associado </a:t>
            </a:r>
            <a:r>
              <a:rPr lang="pt-BR" sz="2800" dirty="0"/>
              <a:t>à redução do percentual de abandono </a:t>
            </a:r>
            <a:r>
              <a:rPr lang="pt-BR" sz="2800" dirty="0" smtClean="0"/>
              <a:t>escolar nas </a:t>
            </a:r>
            <a:r>
              <a:rPr lang="pt-BR" sz="2800" dirty="0"/>
              <a:t>séries iniciais do Ensino Fundamental nas escolas</a:t>
            </a:r>
          </a:p>
          <a:p>
            <a:r>
              <a:rPr lang="pt-BR" sz="2800" dirty="0"/>
              <a:t>públicas do estado do Paraná.</a:t>
            </a:r>
          </a:p>
          <a:p>
            <a:endParaRPr lang="pt-BR" sz="2800" b="1" dirty="0" smtClean="0"/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50486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846" y="-10257"/>
            <a:ext cx="9157676" cy="6868257"/>
          </a:xfrm>
        </p:spPr>
      </p:pic>
      <p:sp>
        <p:nvSpPr>
          <p:cNvPr id="5" name="Retângulo 4"/>
          <p:cNvSpPr/>
          <p:nvPr/>
        </p:nvSpPr>
        <p:spPr>
          <a:xfrm>
            <a:off x="1043608" y="1052736"/>
            <a:ext cx="691276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 smtClean="0"/>
              <a:t>Categorias: </a:t>
            </a:r>
            <a:r>
              <a:rPr lang="pt-BR" sz="2800" dirty="0" smtClean="0"/>
              <a:t>Melhor Município, Melhor Escola e Escola com Melhor Evolução.</a:t>
            </a:r>
          </a:p>
          <a:p>
            <a:endParaRPr lang="pt-BR" sz="2800" dirty="0" smtClean="0"/>
          </a:p>
          <a:p>
            <a:r>
              <a:rPr lang="pt-BR" sz="2800" dirty="0"/>
              <a:t>Todos os municípios e escolas públicas do Paraná </a:t>
            </a:r>
            <a:r>
              <a:rPr lang="pt-BR" sz="2800" dirty="0" smtClean="0"/>
              <a:t>participam do </a:t>
            </a:r>
            <a:r>
              <a:rPr lang="pt-BR" sz="2800" dirty="0"/>
              <a:t>I Prêmio Sesi - Indústria com a Escola</a:t>
            </a:r>
            <a:r>
              <a:rPr lang="pt-BR" sz="2800" dirty="0" smtClean="0"/>
              <a:t>.</a:t>
            </a:r>
          </a:p>
          <a:p>
            <a:endParaRPr lang="pt-BR" sz="2800" dirty="0"/>
          </a:p>
          <a:p>
            <a:r>
              <a:rPr lang="pt-BR" sz="2800" b="1" dirty="0" smtClean="0"/>
              <a:t>Regulamento</a:t>
            </a:r>
            <a:r>
              <a:rPr lang="pt-BR" sz="2800" dirty="0" smtClean="0"/>
              <a:t>: www.sesipr.org.br</a:t>
            </a:r>
            <a:endParaRPr lang="pt-BR" sz="2800" dirty="0"/>
          </a:p>
          <a:p>
            <a:endParaRPr lang="pt-BR" sz="2800" dirty="0"/>
          </a:p>
          <a:p>
            <a:r>
              <a:rPr lang="pt-BR" sz="2800" dirty="0" smtClean="0"/>
              <a:t> 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2279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846" y="-10257"/>
            <a:ext cx="9157676" cy="6868257"/>
          </a:xfrm>
        </p:spPr>
      </p:pic>
      <p:sp>
        <p:nvSpPr>
          <p:cNvPr id="5" name="Retângulo 4"/>
          <p:cNvSpPr/>
          <p:nvPr/>
        </p:nvSpPr>
        <p:spPr>
          <a:xfrm>
            <a:off x="755576" y="620688"/>
            <a:ext cx="72008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/>
              <a:t>Premiação </a:t>
            </a:r>
          </a:p>
          <a:p>
            <a:r>
              <a:rPr lang="pt-BR" sz="2400" b="1" dirty="0"/>
              <a:t>Melhor município </a:t>
            </a:r>
            <a:r>
              <a:rPr lang="pt-BR" sz="2400" b="1" dirty="0" smtClean="0"/>
              <a:t>com melhor IDEB associado à menor evasão escolar:</a:t>
            </a:r>
            <a:endParaRPr lang="pt-BR" sz="2400" b="1" dirty="0"/>
          </a:p>
          <a:p>
            <a:r>
              <a:rPr lang="pt-BR" sz="2400" dirty="0"/>
              <a:t>Troféu + </a:t>
            </a:r>
            <a:r>
              <a:rPr lang="pt-BR" sz="2400" dirty="0" smtClean="0"/>
              <a:t>Certificado</a:t>
            </a:r>
          </a:p>
          <a:p>
            <a:endParaRPr lang="pt-BR" sz="2400" dirty="0"/>
          </a:p>
          <a:p>
            <a:r>
              <a:rPr lang="pt-BR" sz="2400" b="1" dirty="0" smtClean="0"/>
              <a:t>Escola com melhor IDEB associado à menor evasão escolar do município premiado:</a:t>
            </a:r>
          </a:p>
          <a:p>
            <a:r>
              <a:rPr lang="pt-BR" sz="2400" dirty="0" smtClean="0"/>
              <a:t>Troféu </a:t>
            </a:r>
            <a:r>
              <a:rPr lang="pt-BR" sz="2400" dirty="0"/>
              <a:t>+ Certificado </a:t>
            </a:r>
            <a:r>
              <a:rPr lang="pt-BR" sz="2400" dirty="0" smtClean="0"/>
              <a:t>+ Viagem para 15 representantes da escola a São Paulo</a:t>
            </a:r>
          </a:p>
          <a:p>
            <a:endParaRPr lang="pt-BR" sz="2400" dirty="0" smtClean="0"/>
          </a:p>
          <a:p>
            <a:r>
              <a:rPr lang="pt-BR" sz="2400" b="1" dirty="0" smtClean="0"/>
              <a:t>Escola </a:t>
            </a:r>
            <a:r>
              <a:rPr lang="pt-BR" sz="2400" b="1" dirty="0"/>
              <a:t>com melhor </a:t>
            </a:r>
            <a:r>
              <a:rPr lang="pt-BR" sz="2400" b="1" dirty="0" smtClean="0"/>
              <a:t>evolução do IDEB associado à menor evasão escolar:</a:t>
            </a:r>
          </a:p>
          <a:p>
            <a:r>
              <a:rPr lang="pt-BR" sz="2400" dirty="0" smtClean="0"/>
              <a:t> Troféu + Certificado + Viagem para 15 representantes da escola a São Paulo.</a:t>
            </a:r>
          </a:p>
          <a:p>
            <a:r>
              <a:rPr lang="pt-BR" sz="2800" dirty="0" smtClean="0"/>
              <a:t> 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4309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172</Words>
  <Application>Microsoft Office PowerPoint</Application>
  <PresentationFormat>Apresentação na tela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Vera Bially</dc:creator>
  <cp:lastModifiedBy>Aline Calefi Lima</cp:lastModifiedBy>
  <cp:revision>11</cp:revision>
  <dcterms:created xsi:type="dcterms:W3CDTF">2014-11-26T11:35:09Z</dcterms:created>
  <dcterms:modified xsi:type="dcterms:W3CDTF">2014-12-02T13:17:26Z</dcterms:modified>
</cp:coreProperties>
</file>